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5" r:id="rId2"/>
    <p:sldId id="311" r:id="rId3"/>
    <p:sldId id="312" r:id="rId4"/>
    <p:sldId id="313" r:id="rId5"/>
    <p:sldId id="314" r:id="rId6"/>
    <p:sldId id="316" r:id="rId7"/>
    <p:sldId id="322" r:id="rId8"/>
    <p:sldId id="324" r:id="rId9"/>
    <p:sldId id="326" r:id="rId10"/>
    <p:sldId id="325" r:id="rId11"/>
    <p:sldId id="327" r:id="rId12"/>
    <p:sldId id="334" r:id="rId13"/>
    <p:sldId id="335" r:id="rId14"/>
    <p:sldId id="336" r:id="rId15"/>
    <p:sldId id="337" r:id="rId16"/>
    <p:sldId id="323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18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4E0B-107D-454E-9437-F3536932C00C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E4AB-481F-428D-93F5-E243B2831B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292E-9268-4C58-8A5E-84691EE3E3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95B8-2D01-45E5-A143-D8F0BBBF94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773491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81F70-82EB-4582-B1B5-73B90059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1D8153-D1B8-4801-ABFF-3A00EA946A0F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79F-4687-486F-996F-3D57BA5592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5EE6-3729-4446-9DE2-728D74932B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42725-B280-4EE6-96CB-CFE7A271C76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9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Slate-V2-HD-panoPhotoInset.png">
            <a:extLst>
              <a:ext uri="{FF2B5EF4-FFF2-40B4-BE49-F238E27FC236}">
                <a16:creationId xmlns:a16="http://schemas.microsoft.com/office/drawing/2014/main" id="{614F38B9-6C9C-4BB8-9BF1-E3C5F7FF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5028392-EE8D-4036-A9CC-5F13B46FD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8DF290B-A299-4C12-803A-6AD947931F9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CC628A-BF44-412D-BA3D-B9EE53B82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247732"/>
            <a:ext cx="10353760" cy="543473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2FBA21E-04A4-4E16-9EC3-92B263CB52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D5FA93-2B2F-45D3-9FF5-AA44DF8347FD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29C7AD9-BA45-4006-8C6F-12DB9434E4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A90C6A-C587-4B9A-8F45-B16936FF01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E632ED-F9DF-478F-8062-A857699F26F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86D3-86F4-4E45-9152-570A89A66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FA933F2-AC1E-4083-97C6-217016964A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F7762DC-011D-4622-BBF1-9F6FA9ACB0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2E5AE8-21E6-432B-AB0F-5EE4F0586A93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268D00D-5245-4A14-9EAA-84CBB66F2D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DBFE1F2-B99C-4367-BEB8-6FD6147164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08EEC3-3A6E-4B70-A538-2D05ADE51FE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3BDA-8901-40E3-85AE-7FF10B9A97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EE29E1-59BC-4DFE-BB2F-90F03674E5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EEDB8-0ED7-4D62-9EB5-6F7BB6D1B6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5AA9A-3B8E-4892-8C42-3BAA165160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D9F896-B24D-45EA-86D6-B71EC4ABF303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ADFDA-B9D6-4A8B-86D5-E51739BE9D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C5B21-6B18-4644-BB62-756713C6E2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0A7BC1-FED5-480F-BCDF-81017E6C9380}" type="slidenum">
              <a:rPr/>
              <a:pPr lvl="0"/>
              <a:t>‹#›</a:t>
            </a:fld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9C29DF2-2D8D-4DCB-937A-AE5726F4CC5B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5703875-6AEA-4C57-A064-121D8CF5F89E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2645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EBB0-7E93-4617-91B5-4F1BBC059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7C0B064-95AB-436B-BB86-AA50B69970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8A555E-C21A-49DE-9887-E2702E47DD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30AD1C-F76B-47D0-9578-745B7648AE8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49CDD57-C710-4F73-AA76-94685820FB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02DB287-EFE0-4348-A310-AB4805F292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CABA5-86CA-4F20-86A2-10693BB7DFE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E6D9-CDE8-4E0C-B32C-1785EE07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A89E-FB44-48D6-B244-F9362ED1B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E9F74-8598-45F5-86F9-1B68F01178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1F3D2-5D32-4148-930C-323F505D26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0776A6-6BC8-4F52-99EE-75FE1ACB8E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253320E-964B-48E4-AD61-6D807ADFAE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6BCFFB-5C47-442D-A909-711634167E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4805B7F-0848-40AD-8836-7B7693C657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6FD3C1-5AE1-4766-ABB6-7B23DF833B9D}" type="datetime1">
              <a:rPr lang="en-US" smtClean="0"/>
              <a:t>9/2/2022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46120-80EC-4044-9135-39306D8365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63C59AE-CBFE-4A57-A024-1D90093A9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978B4A-399E-424E-83C9-B2A7F9606B6E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0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21801EF0-69F1-43DD-ABBB-093B8F5C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35" descr="Slate-V2-HD-3colPhotoInset.png">
            <a:extLst>
              <a:ext uri="{FF2B5EF4-FFF2-40B4-BE49-F238E27FC236}">
                <a16:creationId xmlns:a16="http://schemas.microsoft.com/office/drawing/2014/main" id="{29446F1E-CE85-4536-B269-2FEA8C15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36" descr="Slate-V2-HD-3colPhotoInset.png">
            <a:extLst>
              <a:ext uri="{FF2B5EF4-FFF2-40B4-BE49-F238E27FC236}">
                <a16:creationId xmlns:a16="http://schemas.microsoft.com/office/drawing/2014/main" id="{0D37B97B-A2D3-41D1-B851-B912FC34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4FF187-EC5C-41F6-915C-D4498C8B6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ECAED0-DBDD-4EA9-9D47-A69C70FE1A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2D61BEB-7761-43E6-8C1F-B2287F84E3B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DD5B14-DA4B-474D-9277-26ECB61BF4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B8C130B-D766-4E4B-AD60-AA75FFAE7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40122A2-74F2-4070-B2A7-1BA60B1F880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8EA5E8-05B0-4BD3-847B-7187AEE010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79B7D0-0396-44A9-B252-8C2F50594A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36D255B-EDCD-48EC-8276-EE13C8315FE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C33D6A-F98A-4DA4-9B8D-C4D036A29B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5AEC844-7421-4E05-8DAC-11E02D1F5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9C0B31-0A44-4BBF-8934-2FA577F4EF02}" type="datetime1">
              <a:rPr lang="en-US" smtClean="0"/>
              <a:t>9/2/2022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2B5E205-444C-46F8-AA96-5CBC0F9722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9B30399-78ED-41AA-BCBF-EE7AD060E1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2058C-FE4F-439E-B518-35E2802195AE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4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E56D-238A-46D5-8E45-0CC44E9035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98633-69DF-498A-B129-D68F815C8CA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C8095-4711-4D2F-94D4-9E6DEBA764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F776BD-B44D-4520-8380-282B7E197BB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6EDF-1A41-453C-9DDB-B5D4942E35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FBA1-0616-46F9-BD37-4904E7EDDF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B6776A-80B8-4858-A8B7-EBED0C67C18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3295C-A1AC-4A6C-AD85-A04EBD98FCA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83065" y="609603"/>
            <a:ext cx="2284491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A9C42-D67F-4B37-8A07-B992B13FB10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916875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5B88-FE76-4CDC-8928-E96DB3C312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C6BD4D-BA48-4A35-8FC2-631F986D6BB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D2F4-4404-4375-8782-E7E03D8987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1E14-DD0F-4796-AF56-42C9E3E79A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34C5D-13A1-4291-B9CD-87F19FCE736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4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14BB-6748-438A-98C4-E913FB281DF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E857-899C-4F4A-97C8-F9B72318D4D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9158-7653-4CB8-9A72-867DD6545E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27F21F-4185-4D1D-BD7F-50B47922158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571E2-0DEF-4592-B0BB-6CB4FC3F8B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270B-D8BA-49CD-BF81-45994B94DA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BBD5F9-C7D0-4F0B-9176-264B44276AED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87F3-24AD-4B6C-B17B-ABFD136D1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2F74-C551-490C-BB42-E662B836C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763441"/>
            <a:ext cx="9590547" cy="1333496"/>
          </a:xfrm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37018-4D46-40CC-A06D-6D23389E4B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AE4B06-73C6-4602-9C09-A35C943DCBFE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D822-3C02-4C65-8741-7910D2770C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E9D5B-6580-4412-BB55-09A5AE17F3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ACA732-B66A-45A0-A17B-B777E4AD3E8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4841-C82F-4A0C-BCEA-171F7BDD1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618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2EB5-ABA7-47F9-95E8-88082398A1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7AB9-15FF-4D95-A0AF-7BC60A35EC4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0712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F2851-B35A-48C4-81A7-A776E5175F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E297B2-7142-4DD1-A587-B1FA6BC26F09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40A67-91D4-4F6C-8AFD-3D33DAC332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FD70-80B2-4BA5-B4F1-4F48E22A0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8BFF2E-FA04-4EC8-8D5A-C51A33B4579C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Slate-V2-HD-compPhotoInset.png">
            <a:extLst>
              <a:ext uri="{FF2B5EF4-FFF2-40B4-BE49-F238E27FC236}">
                <a16:creationId xmlns:a16="http://schemas.microsoft.com/office/drawing/2014/main" id="{C1F7A313-1C8D-4F37-9F04-4BAA7061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0" descr="Slate-V2-HD-compPhotoInset.png">
            <a:extLst>
              <a:ext uri="{FF2B5EF4-FFF2-40B4-BE49-F238E27FC236}">
                <a16:creationId xmlns:a16="http://schemas.microsoft.com/office/drawing/2014/main" id="{A22F2F72-5F61-49D3-B0C8-51698E31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5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113DE-DA26-4529-B5A5-605C27145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19ECCD-8708-4512-ACBA-64FD81082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6009" y="1855153"/>
            <a:ext cx="4764764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DC3138-64E4-4F3F-B2FA-97E8F9E0CE9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46009" y="2702106"/>
            <a:ext cx="4764764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968734F-1406-486E-AD1D-B6E2A21D31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3163" y="1855153"/>
            <a:ext cx="4779577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A6169FD-1802-4FD4-A576-6200B65154B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3163" y="2702106"/>
            <a:ext cx="4779577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C42284DF-4FA4-49C6-888E-A3230FF909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657F91-697F-4349-987B-763E16948206}" type="datetime1">
              <a:rPr lang="en-US" smtClean="0"/>
              <a:t>9/2/2022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47079F1-2604-444C-A647-58692C49A9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ED236F2-C00D-4CDD-9128-86BDDDF193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C781F9-B1E9-47B7-A5C1-62EBED370CCC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E6CB-3FB6-42FC-9D91-4D3CC4E7D4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F2AC3-EA08-41CE-8CDC-8398EE23F9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DD7754-5937-4284-B84D-5812EECDFBA6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21ABD-B7EC-4A7B-BFC9-F2E3110BEF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775E4-0A81-48E8-B5B8-C4830C9EE8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7A711-06F6-451E-B190-BA922C0103D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E7E02-9DA5-4739-B16C-B907EBA670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3B9D2F-3BCB-4AD3-A295-E01094BCC3BB}" type="datetime1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97670-2876-459E-9960-DD1768593C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890C6-F2E2-41A5-A1B3-AD62B6EB48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7641CB-B6AA-4647-9004-D726023EB9E1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6F2A-3048-4913-9B54-4616275F0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D482-43DF-4E99-92D8-E43466D18B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080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7286D-6344-4F29-8E71-1D2DAA2939F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673348"/>
            <a:ext cx="3706886" cy="301624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E63D0-EE91-4EC8-A1F4-2B05178A5D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AD95CE-1AAC-4A63-8B4A-230DD714AE05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63C2-CC54-433F-AAAE-8E0BCDCACE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2C41F-DACE-4521-8652-028B7CA411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585D70-5097-4D01-8E4A-C93F0AB1D37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9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Slate-V2-HD-vertPhotoInset.png">
            <a:extLst>
              <a:ext uri="{FF2B5EF4-FFF2-40B4-BE49-F238E27FC236}">
                <a16:creationId xmlns:a16="http://schemas.microsoft.com/office/drawing/2014/main" id="{C88E1540-88F0-4F12-83B3-11AF6C5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D5F85B-2788-45EF-85A1-DC74924AE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763697"/>
            <a:ext cx="5707895" cy="16755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C4380F5-52A5-4FA5-97F3-E8E28297D17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29C4ABE-46C8-4D1A-BF69-ECB1ED9733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73701" y="2679694"/>
            <a:ext cx="4588093" cy="3135697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06F4BEC-1E45-4533-B17C-B6084B5483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EF3F01-A89F-469B-99C2-20D7911370E6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9A6278-D663-43E0-90DF-2919A57CEF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4BB0D05-AD61-4EA4-89F3-3D3FE2D3EF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67240-D283-4482-822A-F18521D820D4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CA176-5B2F-4D16-9005-4D9DDEE4D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57300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86001-C253-4133-8EDE-80D34703C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2076446"/>
            <a:ext cx="10353760" cy="3714749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DDAE-072C-43B6-A7A1-CC8FD917E13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6000749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0592DA57-AD45-4873-87EA-64A19F53F7DE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DB87-8A33-4224-A490-F491BA955D5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6000749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F1B7-1472-402A-8CA7-128883701C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6000749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C2A0E83E-2EE8-4FFA-B75F-10AFC7F25AF6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marL="0" marR="0" lvl="0" indent="0" algn="ctr" defTabSz="4572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10000"/>
        </a:lnSpc>
        <a:spcBef>
          <a:spcPts val="6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23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en-US" sz="21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18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en-US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BC45682E-A468-42F6-AFF9-D721107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028"/>
          <a:stretch>
            <a:fillRect/>
          </a:stretch>
        </p:blipFill>
        <p:spPr>
          <a:xfrm>
            <a:off x="5636525" y="0"/>
            <a:ext cx="6555480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E06FE505-2A4B-4635-8DA7-B03F304C2FC0}"/>
              </a:ext>
            </a:extLst>
          </p:cNvPr>
          <p:cNvSpPr>
            <a:spLocks noMove="1" noResize="1"/>
          </p:cNvSpPr>
          <p:nvPr/>
        </p:nvSpPr>
        <p:spPr>
          <a:xfrm rot="5400013">
            <a:off x="199828" y="1101848"/>
            <a:ext cx="4254639" cy="4654296"/>
          </a:xfrm>
          <a:custGeom>
            <a:avLst>
              <a:gd name="f9" fmla="val 5146"/>
              <a:gd name="f10" fmla="val 40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146"/>
              <a:gd name="f10" fmla="val 40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  <a:ln cap="rnd">
            <a:noFill/>
            <a:prstDash val="solid"/>
          </a:ln>
          <a:effectLst>
            <a:outerShdw dist="38103" dir="5400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67F00-8DAB-4D04-A3DF-2ADF8C1813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0253" y="158063"/>
            <a:ext cx="5298673" cy="6405573"/>
          </a:xfrm>
        </p:spPr>
        <p:txBody>
          <a:bodyPr anchorCtr="0"/>
          <a:lstStyle/>
          <a:p>
            <a:pPr lvl="0" algn="l"/>
            <a:r>
              <a:rPr lang="en-US" sz="2200" b="1" dirty="0">
                <a:solidFill>
                  <a:srgbClr val="E3E3E5"/>
                </a:solidFill>
              </a:rPr>
              <a:t>Course title: </a:t>
            </a:r>
            <a:r>
              <a:rPr sz="1800" dirty="0"/>
              <a:t>Computer Networking Lab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Course Code: </a:t>
            </a:r>
            <a:r>
              <a:rPr sz="1600" dirty="0"/>
              <a:t>CSE 312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Project Title: </a:t>
            </a:r>
            <a:r>
              <a:rPr lang="en-GB" sz="2200" b="1" dirty="0">
                <a:solidFill>
                  <a:srgbClr val="E3E3E5"/>
                </a:solidFill>
              </a:rPr>
              <a:t>Wireless networking in cisco Packet tracer [simulator]</a:t>
            </a:r>
            <a:br>
              <a:rPr lang="en-GB" sz="2200" b="1" dirty="0">
                <a:solidFill>
                  <a:srgbClr val="E3E3E5"/>
                </a:solidFill>
              </a:rPr>
            </a:br>
            <a:br>
              <a:rPr lang="en-US" sz="20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E3E3E5"/>
                </a:solidFill>
              </a:rPr>
              <a:t>Submitted To:</a:t>
            </a:r>
            <a:br>
              <a:rPr lang="en-US" sz="1600" b="1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chemeClr val="accent2"/>
                </a:solidFill>
              </a:rPr>
              <a:t>Shimul Dey Katha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dirty="0">
                <a:solidFill>
                  <a:srgbClr val="E3E3E5"/>
                </a:solidFill>
              </a:rPr>
              <a:t>(Lecturer, CSE)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E3E3E5"/>
                </a:solidFill>
              </a:rPr>
              <a:t>Green University Of Bangladesh</a:t>
            </a:r>
            <a:br>
              <a:rPr lang="en-US" sz="1600" dirty="0">
                <a:solidFill>
                  <a:srgbClr val="E3E3E5"/>
                </a:solidFill>
              </a:rPr>
            </a:b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Group no: 09</a:t>
            </a:r>
            <a:br>
              <a:rPr lang="en-US" sz="1600" dirty="0">
                <a:solidFill>
                  <a:srgbClr val="E3E3E5"/>
                </a:solidFill>
              </a:rPr>
            </a:b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Submitted by: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D73C1"/>
                </a:solidFill>
              </a:rPr>
              <a:t>MD Shahrior Shawon Prio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3E3E5"/>
                </a:solidFill>
              </a:rPr>
              <a:t>ID: </a:t>
            </a:r>
            <a:r>
              <a:rPr lang="en-US" sz="1800" dirty="0">
                <a:solidFill>
                  <a:srgbClr val="FFFF00"/>
                </a:solidFill>
              </a:rPr>
              <a:t>192002032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D73C1"/>
                </a:solidFill>
              </a:rPr>
              <a:t>Mamun UR Rashid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3E3E5"/>
                </a:solidFill>
              </a:rPr>
              <a:t>ID:</a:t>
            </a:r>
            <a:r>
              <a:rPr lang="en-US" sz="1800" dirty="0">
                <a:solidFill>
                  <a:srgbClr val="FFFF00"/>
                </a:solidFill>
              </a:rPr>
              <a:t> 201015066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dirty="0">
                <a:solidFill>
                  <a:srgbClr val="E3E3E5"/>
                </a:solidFill>
              </a:rPr>
              <a:t>Dept. of Computer Science and Engineering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Green University Of Bangladesh</a:t>
            </a:r>
            <a:r>
              <a:rPr lang="en-US" sz="2000" b="1" dirty="0">
                <a:solidFill>
                  <a:srgbClr val="E3E3E5"/>
                </a:solidFill>
              </a:rPr>
              <a:t>.</a:t>
            </a:r>
            <a:endParaRPr lang="en-US" sz="1600" dirty="0">
              <a:solidFill>
                <a:srgbClr val="E3E3E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EE9EC6-DB46-43CE-9D0E-49CD8680B0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9787" y="294356"/>
            <a:ext cx="3554720" cy="732579"/>
          </a:xfrm>
        </p:spPr>
        <p:txBody>
          <a:bodyPr anchorCtr="0">
            <a:normAutofit fontScale="92500"/>
          </a:bodyPr>
          <a:lstStyle/>
          <a:p>
            <a:pPr lvl="0" algn="l">
              <a:spcBef>
                <a:spcPts val="800"/>
              </a:spcBef>
            </a:pPr>
            <a:r>
              <a:rPr lang="en-US" sz="3300" b="1" u="sng" dirty="0">
                <a:solidFill>
                  <a:srgbClr val="60D0FF"/>
                </a:solidFill>
              </a:rPr>
              <a:t>Project Presentation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DA7DAD-8F06-AF43-E3DE-B8C37AD24DA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319EF7F-C18B-49BA-9992-F6C3B07DCCDE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6724-EE4F-4944-FB76-F7066B6BBF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4442725-B280-4EE6-96CB-CFE7A271C766}" type="slidenum">
              <a:rPr lang="en-US" smtClean="0"/>
              <a:pPr lvl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Router IP configure: FastEthernet 0/1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7854D4-7DE4-8B50-352D-274E6F7FA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E77BF-F883-2382-6402-4B2DC92CDA3F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43909B3A-FEB6-4929-996E-99A0D7FBC18F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4F06-548F-07BF-F84A-95B9774000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44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Router connect with WIC 2T port:</a:t>
            </a:r>
          </a:p>
        </p:txBody>
      </p:sp>
      <p:pic>
        <p:nvPicPr>
          <p:cNvPr id="9" name="Content Placeholder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78C1A16-3B58-2052-DBAC-1ED65095B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8" y="1675227"/>
            <a:ext cx="9250943" cy="43941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D018-BD6A-57D6-CA57-4C0D9F3F13C0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57A4F4-0BE7-4F1E-AAC7-677573FC5744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E5B81-A652-A990-AE69-D9C2F84864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7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Access Point: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Male_Hostel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(As well as other buildings)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D018-BD6A-57D6-CA57-4C0D9F3F13C0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2FF88720-DEC8-41F8-AF16-4C1C79F692E6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E5B81-A652-A990-AE69-D9C2F84864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12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782067-DA2E-C248-9EF3-9197F6065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6" y="1529792"/>
            <a:ext cx="8356209" cy="4676456"/>
          </a:xfrm>
        </p:spPr>
      </p:pic>
    </p:spTree>
    <p:extLst>
      <p:ext uri="{BB962C8B-B14F-4D97-AF65-F5344CB8AC3E}">
        <p14:creationId xmlns:p14="http://schemas.microsoft.com/office/powerpoint/2010/main" val="23132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 PC Setup WMP300N port for wireless network connection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D018-BD6A-57D6-CA57-4C0D9F3F13C0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C328B61E-D51A-40F3-BC50-0F7F0441F6C1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E5B81-A652-A990-AE69-D9C2F84864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13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806644-907C-858E-BD51-DE7F3250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19" y="1681272"/>
            <a:ext cx="9170059" cy="4425876"/>
          </a:xfrm>
        </p:spPr>
      </p:pic>
    </p:spTree>
    <p:extLst>
      <p:ext uri="{BB962C8B-B14F-4D97-AF65-F5344CB8AC3E}">
        <p14:creationId xmlns:p14="http://schemas.microsoft.com/office/powerpoint/2010/main" val="20611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PC0 IP config (same way for all the PC)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D018-BD6A-57D6-CA57-4C0D9F3F13C0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A23B99AB-CD57-4CE6-9684-191173D7EEC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E5B81-A652-A990-AE69-D9C2F84864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14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964AA-2BBF-88E6-1A11-BD9D7C128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5" y="1561409"/>
            <a:ext cx="9045526" cy="4794941"/>
          </a:xfrm>
        </p:spPr>
      </p:pic>
    </p:spTree>
    <p:extLst>
      <p:ext uri="{BB962C8B-B14F-4D97-AF65-F5344CB8AC3E}">
        <p14:creationId xmlns:p14="http://schemas.microsoft.com/office/powerpoint/2010/main" val="133195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 wireless network list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D018-BD6A-57D6-CA57-4C0D9F3F13C0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41D6BBF7-0A76-4F06-B4FA-A8FFFBBD5E75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E5B81-A652-A990-AE69-D9C2F84864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15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4A00DB-2F71-2049-9118-67329E822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1407553"/>
            <a:ext cx="8679766" cy="4948797"/>
          </a:xfrm>
        </p:spPr>
      </p:pic>
    </p:spTree>
    <p:extLst>
      <p:ext uri="{BB962C8B-B14F-4D97-AF65-F5344CB8AC3E}">
        <p14:creationId xmlns:p14="http://schemas.microsoft.com/office/powerpoint/2010/main" val="89707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8340-E1CB-3715-7DFF-D922732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D2A9-EA32-C1AF-C0E5-45DAA945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3010486"/>
            <a:ext cx="10353760" cy="2780709"/>
          </a:xfrm>
        </p:spPr>
        <p:txBody>
          <a:bodyPr/>
          <a:lstStyle/>
          <a:p>
            <a:r>
              <a:rPr lang="en-US" dirty="0"/>
              <a:t>While implementing the project we faced some issue on Cisco Packet Tracer cause sometimes it doesn’t work properly on low end PC and versions are another problem.</a:t>
            </a:r>
          </a:p>
          <a:p>
            <a:r>
              <a:rPr lang="en-US" dirty="0"/>
              <a:t>But we were able to successfully complete the project and it simulates smoothly.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01FE-66FB-E3E5-8044-8F4F230A1ABD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56A9578-BDAC-466F-8115-4B8690F643BE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D604-AFC0-409A-A4AE-FCAF86C9DBF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0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F512-86AC-4DB2-A156-5C8495FFCF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F9C8-5B83-4255-88A0-FEF41682F05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Mostly Lecture Slides</a:t>
            </a:r>
          </a:p>
          <a:p>
            <a:pPr lvl="0"/>
            <a:r>
              <a:rPr lang="en-GB" dirty="0">
                <a:solidFill>
                  <a:srgbClr val="DDC0B6"/>
                </a:solidFill>
                <a:hlinkClick r:id="rId2"/>
              </a:rPr>
              <a:t>https://stackoverflow.com/</a:t>
            </a:r>
            <a:endParaRPr lang="en-GB" dirty="0">
              <a:solidFill>
                <a:srgbClr val="DDC0B6"/>
              </a:solidFill>
            </a:endParaRPr>
          </a:p>
          <a:p>
            <a:pPr lvl="0"/>
            <a:r>
              <a:rPr lang="en-GB" dirty="0">
                <a:solidFill>
                  <a:srgbClr val="DDC0B6"/>
                </a:solidFill>
              </a:rPr>
              <a:t>https://github.com/</a:t>
            </a:r>
          </a:p>
          <a:p>
            <a:pPr lvl="0"/>
            <a:r>
              <a:rPr lang="en-GB" dirty="0">
                <a:solidFill>
                  <a:srgbClr val="DDC0B6"/>
                </a:solidFill>
              </a:rPr>
              <a:t>https://YouTube.com</a:t>
            </a:r>
          </a:p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11C0-943E-1734-17B0-5C9A7369C517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439A290-8DE2-4DA4-A05C-49892AC3AB9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182C5-4885-DFE0-ABD9-E5BAA916D80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E921-B9AD-46C5-8A8B-C5A8FD37C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553230"/>
            <a:ext cx="10353760" cy="12573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498A119-E910-4886-927D-95CC8C14E4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04684"/>
            <a:ext cx="10353760" cy="4300075"/>
          </a:xfrm>
        </p:spPr>
        <p:txBody>
          <a:bodyPr>
            <a:normAutofit/>
          </a:bodyPr>
          <a:lstStyle/>
          <a:p>
            <a:pPr lvl="0">
              <a:spcBef>
                <a:spcPts val="700"/>
              </a:spcBef>
              <a:buClr>
                <a:srgbClr val="E3E3E5"/>
              </a:buClr>
            </a:pPr>
            <a:r>
              <a:rPr sz="2800" dirty="0">
                <a:solidFill>
                  <a:srgbClr val="E3E3E5"/>
                </a:solidFill>
              </a:rPr>
              <a:t>The brief of the </a:t>
            </a:r>
            <a:r>
              <a:rPr lang="en-GB" sz="2800" dirty="0"/>
              <a:t>project</a:t>
            </a:r>
            <a:r>
              <a:rPr sz="2800" dirty="0">
                <a:solidFill>
                  <a:srgbClr val="E3E3E5"/>
                </a:solidFill>
              </a:rPr>
              <a:t> is </a:t>
            </a:r>
            <a:r>
              <a:rPr lang="en-GB" sz="2800" dirty="0">
                <a:solidFill>
                  <a:srgbClr val="E3E3E5"/>
                </a:solidFill>
              </a:rPr>
              <a:t>wireless networking, which is a method homes, telecommunications networks uses to connect various equipment.</a:t>
            </a:r>
          </a:p>
          <a:p>
            <a:pPr lvl="0">
              <a:spcBef>
                <a:spcPts val="700"/>
              </a:spcBef>
              <a:buClr>
                <a:srgbClr val="E3E3E5"/>
              </a:buClr>
            </a:pPr>
            <a:r>
              <a:rPr lang="en-GB" sz="2800" dirty="0">
                <a:solidFill>
                  <a:srgbClr val="E3E3E5"/>
                </a:solidFill>
              </a:rPr>
              <a:t> To avoid the costly process of introducing cables into a building or different locations.</a:t>
            </a:r>
          </a:p>
          <a:p>
            <a:pPr>
              <a:spcBef>
                <a:spcPts val="700"/>
              </a:spcBef>
              <a:buClr>
                <a:srgbClr val="E3E3E5"/>
              </a:buClr>
            </a:pPr>
            <a:r>
              <a:rPr lang="en-GB" sz="2800" dirty="0">
                <a:solidFill>
                  <a:srgbClr val="E3E3E5"/>
                </a:solidFill>
              </a:rPr>
              <a:t>So, we made a project using tools, and the practices that we learned from the lab of this course. </a:t>
            </a:r>
            <a:endParaRPr lang="en-GB" dirty="0">
              <a:solidFill>
                <a:srgbClr val="E3E3E5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BD552-3870-076E-65A5-639326A89B2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049646E8-90A8-41FA-95B1-AB6274D72A9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ACB0-A641-B162-F804-FC866B885B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5403-592F-431C-844C-CB6FE58B3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81A7-BBEC-4EC3-9DAC-F124EF01ADD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spcBef>
                <a:spcPts val="700"/>
              </a:spcBef>
            </a:pPr>
            <a:r>
              <a:rPr sz="2800" dirty="0"/>
              <a:t>Information Technology has revolutionized the life of human beings and has made lives easier by the various kinds of applications.</a:t>
            </a:r>
          </a:p>
          <a:p>
            <a:pPr lvl="0">
              <a:spcBef>
                <a:spcPts val="700"/>
              </a:spcBef>
            </a:pPr>
            <a:r>
              <a:rPr lang="en-GB" sz="2800" dirty="0"/>
              <a:t>Providing broadband access to citizens, communities, public institution.</a:t>
            </a:r>
          </a:p>
          <a:p>
            <a:pPr lvl="0">
              <a:spcBef>
                <a:spcPts val="700"/>
              </a:spcBef>
            </a:pPr>
            <a:r>
              <a:rPr lang="en-GB" sz="2800" dirty="0"/>
              <a:t>Developing businesses has become a strategic objective for governments and international organizations worldwide. </a:t>
            </a:r>
          </a:p>
          <a:p>
            <a:pPr lvl="0">
              <a:spcBef>
                <a:spcPts val="700"/>
              </a:spcBef>
            </a:pPr>
            <a:r>
              <a:rPr lang="en-GB" sz="2800" dirty="0"/>
              <a:t>In particular, serious problems related to the “digital divide” have been widely recognized by public administrations.</a:t>
            </a:r>
          </a:p>
          <a:p>
            <a:pPr lvl="0">
              <a:spcBef>
                <a:spcPts val="700"/>
              </a:spcBef>
            </a:pPr>
            <a:r>
              <a:rPr lang="en-GB" sz="2800" dirty="0"/>
              <a:t>However, the solution to these problems is not straightforward.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14F85-5399-B2DD-57E8-9D17B19A84B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D1EFAC84-E739-45CE-A926-612FC31970B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2FD5F-1087-8422-DF7B-84A1A9D81A7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B5C-955F-4BBB-BA5D-21FC3F4C88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2D16-94FB-4547-8BC9-D5386B58166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r>
              <a:rPr lang="en-GB" sz="2800" dirty="0"/>
              <a:t>In this project our first objective is to build a standard wireless communication on our practices from the lab.</a:t>
            </a:r>
          </a:p>
          <a:p>
            <a:pPr lvl="0">
              <a:spcBef>
                <a:spcPts val="700"/>
              </a:spcBef>
            </a:pPr>
            <a:r>
              <a:rPr sz="2800" dirty="0"/>
              <a:t>As well as we want to increase the options of wireless networking .</a:t>
            </a:r>
          </a:p>
          <a:p>
            <a:pPr lvl="0">
              <a:spcBef>
                <a:spcPts val="700"/>
              </a:spcBef>
            </a:pPr>
            <a:r>
              <a:rPr lang="en-US" sz="2800" dirty="0"/>
              <a:t>The specific objective is to create a system which is easy to communicate via wireless networking.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E70D-1354-1EB3-8475-34EBEF8A19B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93D68D30-2A39-447B-8D14-16308CB954EF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0C4FF-6AF8-AE4B-CA1B-37E316202A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F6D443B0-F383-4F27-A50F-82D877BA1643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rnd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BDDF2A-E687-4DFA-9258-6C61565CA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686" y="0"/>
            <a:ext cx="3319976" cy="1956294"/>
          </a:xfrm>
        </p:spPr>
        <p:txBody>
          <a:bodyPr anchorCtr="0"/>
          <a:lstStyle/>
          <a:p>
            <a:pPr lvl="0" algn="l"/>
            <a:r>
              <a:rPr lang="en-GB" b="1" dirty="0"/>
              <a:t>Methodology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E4E7278-B151-4BD7-B4AE-401781270A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719618"/>
            <a:ext cx="12192000" cy="4926842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endParaRPr lang="en-US" sz="600" dirty="0"/>
          </a:p>
          <a:p>
            <a:pPr lvl="0">
              <a:lnSpc>
                <a:spcPct val="90000"/>
              </a:lnSpc>
              <a:spcBef>
                <a:spcPts val="100"/>
              </a:spcBef>
            </a:pPr>
            <a:endParaRPr lang="en-US" sz="600" dirty="0"/>
          </a:p>
          <a:p>
            <a:pPr lvl="0">
              <a:lnSpc>
                <a:spcPct val="90000"/>
              </a:lnSpc>
              <a:spcBef>
                <a:spcPts val="100"/>
              </a:spcBef>
            </a:pPr>
            <a:endParaRPr lang="en-US" sz="600" dirty="0"/>
          </a:p>
          <a:p>
            <a:pPr lvl="0">
              <a:lnSpc>
                <a:spcPct val="90000"/>
              </a:lnSpc>
              <a:spcBef>
                <a:spcPts val="200"/>
              </a:spcBef>
            </a:pPr>
            <a:endParaRPr lang="en-GB" sz="700" dirty="0"/>
          </a:p>
          <a:p>
            <a:pPr lvl="0">
              <a:lnSpc>
                <a:spcPct val="90000"/>
              </a:lnSpc>
              <a:spcBef>
                <a:spcPts val="200"/>
              </a:spcBef>
            </a:pPr>
            <a:endParaRPr lang="en-US" sz="700" dirty="0"/>
          </a:p>
          <a:p>
            <a:pPr lvl="0">
              <a:lnSpc>
                <a:spcPct val="90000"/>
              </a:lnSpc>
              <a:spcBef>
                <a:spcPts val="200"/>
              </a:spcBef>
            </a:pPr>
            <a:endParaRPr lang="en-US" sz="700" dirty="0"/>
          </a:p>
          <a:p>
            <a:pPr lvl="0">
              <a:lnSpc>
                <a:spcPct val="90000"/>
              </a:lnSpc>
              <a:spcBef>
                <a:spcPts val="200"/>
              </a:spcBef>
            </a:pPr>
            <a:endParaRPr lang="en-US" sz="7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F84E5-C00A-5CE3-DC8A-B63A48779313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5766A95-11C7-4B78-8680-F6880C978770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3C37-08F5-47B0-70C6-1A0202FB5A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5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56C8570-0764-C4C5-9079-1963AFE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62" y="1678306"/>
            <a:ext cx="7515709" cy="43224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F0B-A21A-4717-847A-E33E882ADD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/>
              <a:t>Tools and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157E5-71BC-4305-A105-36BB6438DAE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2600" b="1" dirty="0"/>
              <a:t>Tools:   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Cisco Packet Tracer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Laptop and Desktop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Router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Switch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Server DNS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SERVER HTTP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 Access Point-PT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en-GB" sz="2200" b="1" dirty="0"/>
              <a:t>Wires</a:t>
            </a:r>
            <a:r>
              <a:rPr lang="en-GB" sz="1900" b="1" dirty="0"/>
              <a:t>                  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12EE-DD97-23AB-271E-5D157C2DB71D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52911027-F8C7-4F6C-B096-BC19715D693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A4EB2-FFE8-50EA-C7A1-C2D14D7809E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Setting Up The Environment </a:t>
            </a:r>
          </a:p>
        </p:txBody>
      </p:sp>
      <p:pic>
        <p:nvPicPr>
          <p:cNvPr id="9" name="Content Placeholder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F84B5F-E641-9863-04F1-3E6504D79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3378"/>
            <a:ext cx="10905066" cy="467287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F2A93F-47C8-23DE-D088-8A3E945A612B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9A7FAE5A-5F7C-4F32-A49C-BBC2A661EC37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411E-99DC-46DC-7ACB-22F9B37D642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84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87E289-0C82-A4C9-8C22-0C276FA9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90981"/>
            <a:ext cx="10905066" cy="25626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21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Router IP configure: FastEthernet 0/0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CEAB0-4722-64DB-DC6A-B434CFC95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24" y="1675227"/>
            <a:ext cx="8967751" cy="439419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23293F-DDAC-71EC-7FF6-585F2F594DCC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6B2DB87D-8304-4544-B706-B9BB2A07A4C7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5CAB3-8C9C-7A1E-1B31-031A2F6A1AF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84416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466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Goudy Old Style</vt:lpstr>
      <vt:lpstr>Wingdings 2</vt:lpstr>
      <vt:lpstr>SlateVTI</vt:lpstr>
      <vt:lpstr>Course title: Computer Networking Lab Course Code: CSE 312 Project Title: Wireless networking in cisco Packet tracer [simulator]  Submitted To: Shimul Dey Katha (Lecturer, CSE) Green University Of Bangladesh  Group no: 09  Submitted by: MD Shahrior Shawon Prio ID: 192002032 Mamun UR Rashid ID: 201015066 Dept. of Computer Science and Engineering Green University Of Bangladesh.</vt:lpstr>
      <vt:lpstr>Introduction</vt:lpstr>
      <vt:lpstr>Motivation</vt:lpstr>
      <vt:lpstr>Objective</vt:lpstr>
      <vt:lpstr>Methodology</vt:lpstr>
      <vt:lpstr>Tools and Technique</vt:lpstr>
      <vt:lpstr>Setting Up The Environment </vt:lpstr>
      <vt:lpstr>Router</vt:lpstr>
      <vt:lpstr>Router IP configure: FastEthernet 0/0</vt:lpstr>
      <vt:lpstr>Router IP configure: FastEthernet 0/1</vt:lpstr>
      <vt:lpstr>Router connect with WIC 2T port:</vt:lpstr>
      <vt:lpstr>Access Point: Male_Hostel (As well as other buildings)</vt:lpstr>
      <vt:lpstr>All PC Setup WMP300N port for wireless network connection</vt:lpstr>
      <vt:lpstr>PC0 IP config (same way for all the PC)</vt:lpstr>
      <vt:lpstr>All wireless network list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title: Web Engineering Lab Course Code: 302 Project Title: Men’s Vibe  Submitted To: Arpita Chowdhury (Lecturer, CSE) Green University Of Bangladesh  Group name: The white walkers.  Submitted by: MD Shahrior Shawon Prio ID:192002032 Department: Computer Science and Engineering Green University Of Bangladesh.  Shila Akhter Hafsa ID:182002047 Department: Computer Science and Engineering Green University Of Bangladesh.</dc:title>
  <dc:creator>Prio Shahshawp</dc:creator>
  <cp:lastModifiedBy>MD SHAHRIOR SHAWON PRIO</cp:lastModifiedBy>
  <cp:revision>22</cp:revision>
  <dcterms:created xsi:type="dcterms:W3CDTF">2020-11-29T14:30:37Z</dcterms:created>
  <dcterms:modified xsi:type="dcterms:W3CDTF">2022-09-01T22:04:42Z</dcterms:modified>
</cp:coreProperties>
</file>